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950" r:id="rId2"/>
    <p:sldId id="1090" r:id="rId3"/>
    <p:sldId id="1111" r:id="rId4"/>
    <p:sldId id="1112" r:id="rId5"/>
    <p:sldId id="1113" r:id="rId6"/>
    <p:sldId id="1114" r:id="rId7"/>
    <p:sldId id="1115" r:id="rId8"/>
    <p:sldId id="1117" r:id="rId9"/>
    <p:sldId id="1116" r:id="rId10"/>
    <p:sldId id="1059" r:id="rId11"/>
    <p:sldId id="1055" r:id="rId12"/>
    <p:sldId id="460" r:id="rId13"/>
    <p:sldId id="477" r:id="rId14"/>
    <p:sldId id="478" r:id="rId15"/>
    <p:sldId id="518" r:id="rId16"/>
    <p:sldId id="520" r:id="rId17"/>
    <p:sldId id="521" r:id="rId18"/>
    <p:sldId id="522" r:id="rId19"/>
    <p:sldId id="642" r:id="rId20"/>
    <p:sldId id="643" r:id="rId21"/>
    <p:sldId id="644" r:id="rId22"/>
    <p:sldId id="645" r:id="rId23"/>
    <p:sldId id="1109" r:id="rId24"/>
    <p:sldId id="382" r:id="rId25"/>
    <p:sldId id="383" r:id="rId26"/>
    <p:sldId id="385" r:id="rId27"/>
    <p:sldId id="395" r:id="rId28"/>
    <p:sldId id="396" r:id="rId29"/>
    <p:sldId id="397" r:id="rId30"/>
    <p:sldId id="398" r:id="rId31"/>
    <p:sldId id="399" r:id="rId32"/>
    <p:sldId id="1056" r:id="rId33"/>
    <p:sldId id="1123" r:id="rId34"/>
    <p:sldId id="1124" r:id="rId35"/>
    <p:sldId id="1125" r:id="rId36"/>
    <p:sldId id="1126" r:id="rId37"/>
    <p:sldId id="523" r:id="rId38"/>
    <p:sldId id="524" r:id="rId39"/>
    <p:sldId id="1110" r:id="rId40"/>
    <p:sldId id="954" r:id="rId41"/>
    <p:sldId id="1010" r:id="rId42"/>
    <p:sldId id="1084" r:id="rId43"/>
    <p:sldId id="1122" r:id="rId44"/>
    <p:sldId id="94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1" autoAdjust="0"/>
    <p:restoredTop sz="82272" autoAdjust="0"/>
  </p:normalViewPr>
  <p:slideViewPr>
    <p:cSldViewPr>
      <p:cViewPr varScale="1">
        <p:scale>
          <a:sx n="96" d="100"/>
          <a:sy n="96" d="100"/>
        </p:scale>
        <p:origin x="227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10/02/2024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7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11th  February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712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21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17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8800" dirty="0"/>
              <a:t>Raise A Hallelujah</a:t>
            </a:r>
          </a:p>
          <a:p>
            <a:r>
              <a:rPr lang="en-GB" sz="1200" dirty="0"/>
              <a:t> </a:t>
            </a:r>
          </a:p>
          <a:p>
            <a:endParaRPr lang="en-GB" sz="1200" dirty="0"/>
          </a:p>
          <a:p>
            <a:r>
              <a:rPr lang="en-GB" sz="1200" dirty="0"/>
              <a:t>CCLI Song # 7119315</a:t>
            </a:r>
          </a:p>
          <a:p>
            <a:r>
              <a:rPr lang="en-GB" sz="1200" dirty="0"/>
              <a:t>Jake Stevens | Jonathan David </a:t>
            </a:r>
            <a:r>
              <a:rPr lang="en-GB" sz="1200" dirty="0" err="1"/>
              <a:t>Helser</a:t>
            </a:r>
            <a:r>
              <a:rPr lang="en-GB" sz="1200" dirty="0"/>
              <a:t> | Melissa </a:t>
            </a:r>
            <a:r>
              <a:rPr lang="en-GB" sz="1200" dirty="0" err="1"/>
              <a:t>Helser</a:t>
            </a:r>
            <a:r>
              <a:rPr lang="en-GB" sz="1200" dirty="0"/>
              <a:t> | Molly Skaggs</a:t>
            </a:r>
          </a:p>
          <a:p>
            <a:r>
              <a:rPr lang="en-GB" sz="1200" dirty="0"/>
              <a:t>© 2018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23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807499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sing in the middle of the storm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Louder and louder you’re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hear my praises roar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Up from the ashes hope will arise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759818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raise a hallelujah with everything inside of me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I will watch the darkness flee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in the middle of the mystery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fear you lost your hold on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429230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588039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Sing a little louder in the presence of my enemies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 </a:t>
            </a:r>
            <a:r>
              <a:rPr lang="en-GB" sz="4400" dirty="0" err="1">
                <a:solidFill>
                  <a:schemeClr val="bg1"/>
                </a:solidFill>
              </a:rPr>
              <a:t>louder</a:t>
            </a:r>
            <a:r>
              <a:rPr lang="en-GB" sz="4400" dirty="0">
                <a:solidFill>
                  <a:schemeClr val="bg1"/>
                </a:solidFill>
              </a:rPr>
              <a:t> than the unbelief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 my weapon is a melody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70310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9C3D-9620-56F9-9BB0-6323E26B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88DA-68FE-366E-3E80-CB6D8D769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67D1C-FAE4-76D4-4E46-8CB1E699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33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sing in the middle of the storm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Louder and louder you’re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hear my praises roar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Up from the ashes hope will arise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501907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1864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Good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Good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Father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7036612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Brown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Common Hymnal Digital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Rising Springs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Tony Brown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Vamos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87237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heard a thousand stories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what they think You’re like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I've heard the tender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love in the dead of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tell me that You’re pleased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that I'm never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08307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378746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seen many searching for answers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Far and wide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know we're all searching for answers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You provide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You know just what we need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Before we say a 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036990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perfect in all of Your ways to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89950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Love so undeniable I can hardly speak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Peace so unexplainable I can hardly think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Into love </a:t>
            </a:r>
            <a:r>
              <a:rPr lang="en-GB" sz="4000" dirty="0" err="1">
                <a:solidFill>
                  <a:schemeClr val="bg1"/>
                </a:solidFill>
              </a:rPr>
              <a:t>love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love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835096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B7FA0-391F-C5E4-3E2F-826E6C58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23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66F9F0-19CD-AC71-D56A-F2F3EF4C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43340-620F-94DA-10E7-D2E5C2E0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33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AA947-3FBA-25AB-425E-26ECE253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3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CDCCA-4E8B-EDBC-7894-120FC0DE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8FDD7-AA47-65D5-4874-44ED4CBE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5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23CF1-05C9-D375-28F7-44FCA3E0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F7B88-8272-687E-A51A-A3BA02CF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78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8510</TotalTime>
  <Words>1083</Words>
  <Application>Microsoft Office PowerPoint</Application>
  <PresentationFormat>On-screen Show (4:3)</PresentationFormat>
  <Paragraphs>163</Paragraphs>
  <Slides>44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447</cp:revision>
  <dcterms:created xsi:type="dcterms:W3CDTF">2019-09-23T12:06:27Z</dcterms:created>
  <dcterms:modified xsi:type="dcterms:W3CDTF">2024-02-10T09:46:41Z</dcterms:modified>
</cp:coreProperties>
</file>